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4" r:id="rId3"/>
    <p:sldId id="265" r:id="rId4"/>
    <p:sldId id="257" r:id="rId5"/>
    <p:sldId id="266" r:id="rId6"/>
    <p:sldId id="258" r:id="rId7"/>
    <p:sldId id="267" r:id="rId8"/>
    <p:sldId id="259" r:id="rId9"/>
    <p:sldId id="260" r:id="rId10"/>
    <p:sldId id="261" r:id="rId11"/>
    <p:sldId id="262" r:id="rId12"/>
    <p:sldId id="268" r:id="rId13"/>
    <p:sldId id="263" r:id="rId14"/>
  </p:sldIdLst>
  <p:sldSz cx="14630400" cy="8229600"/>
  <p:notesSz cx="8229600" cy="14630400"/>
  <p:embeddedFontLst>
    <p:embeddedFont>
      <p:font typeface="Roboto" panose="02000000000000000000" pitchFamily="2" charset="0"/>
      <p:regular r:id="rId16"/>
      <p:bold r:id="rId17"/>
    </p:embeddedFont>
    <p:embeddedFont>
      <p:font typeface="Roboto Bold" panose="02000000000000000000" pitchFamily="2" charset="0"/>
      <p:bold r:id="rId18"/>
    </p:embeddedFont>
    <p:embeddedFont>
      <p:font typeface="Roboto Medium" panose="02000000000000000000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4879D8-35B8-457B-AC7A-3C125F58AFF3}" v="12" dt="2025-06-21T08:56:31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68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854" y="-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j Sen" userId="bca51f1e-ab72-439c-840b-c334edc775dc" providerId="ADAL" clId="{C74879D8-35B8-457B-AC7A-3C125F58AFF3}"/>
    <pc:docChg chg="custSel addSld modSld">
      <pc:chgData name="Anuj Sen" userId="bca51f1e-ab72-439c-840b-c334edc775dc" providerId="ADAL" clId="{C74879D8-35B8-457B-AC7A-3C125F58AFF3}" dt="2025-06-21T09:13:05.139" v="35" actId="14100"/>
      <pc:docMkLst>
        <pc:docMk/>
      </pc:docMkLst>
      <pc:sldChg chg="addSp mod">
        <pc:chgData name="Anuj Sen" userId="bca51f1e-ab72-439c-840b-c334edc775dc" providerId="ADAL" clId="{C74879D8-35B8-457B-AC7A-3C125F58AFF3}" dt="2025-06-21T08:57:19.638" v="33" actId="9405"/>
        <pc:sldMkLst>
          <pc:docMk/>
          <pc:sldMk cId="0" sldId="256"/>
        </pc:sldMkLst>
        <pc:inkChg chg="add">
          <ac:chgData name="Anuj Sen" userId="bca51f1e-ab72-439c-840b-c334edc775dc" providerId="ADAL" clId="{C74879D8-35B8-457B-AC7A-3C125F58AFF3}" dt="2025-06-21T08:57:19.638" v="33" actId="9405"/>
          <ac:inkMkLst>
            <pc:docMk/>
            <pc:sldMk cId="0" sldId="256"/>
            <ac:inkMk id="8" creationId="{F3CACA99-5975-A805-1C98-6F1DB20DF10A}"/>
          </ac:inkMkLst>
        </pc:inkChg>
      </pc:sldChg>
      <pc:sldChg chg="modSp mod">
        <pc:chgData name="Anuj Sen" userId="bca51f1e-ab72-439c-840b-c334edc775dc" providerId="ADAL" clId="{C74879D8-35B8-457B-AC7A-3C125F58AFF3}" dt="2025-06-21T09:13:05.139" v="35" actId="14100"/>
        <pc:sldMkLst>
          <pc:docMk/>
          <pc:sldMk cId="0" sldId="260"/>
        </pc:sldMkLst>
        <pc:spChg chg="mod">
          <ac:chgData name="Anuj Sen" userId="bca51f1e-ab72-439c-840b-c334edc775dc" providerId="ADAL" clId="{C74879D8-35B8-457B-AC7A-3C125F58AFF3}" dt="2025-06-21T09:13:05.139" v="35" actId="14100"/>
          <ac:spMkLst>
            <pc:docMk/>
            <pc:sldMk cId="0" sldId="260"/>
            <ac:spMk id="11" creationId="{00000000-0000-0000-0000-000000000000}"/>
          </ac:spMkLst>
        </pc:spChg>
      </pc:sldChg>
      <pc:sldChg chg="modSp mod">
        <pc:chgData name="Anuj Sen" userId="bca51f1e-ab72-439c-840b-c334edc775dc" providerId="ADAL" clId="{C74879D8-35B8-457B-AC7A-3C125F58AFF3}" dt="2025-06-21T09:12:39.644" v="34" actId="14100"/>
        <pc:sldMkLst>
          <pc:docMk/>
          <pc:sldMk cId="0" sldId="261"/>
        </pc:sldMkLst>
        <pc:spChg chg="mod">
          <ac:chgData name="Anuj Sen" userId="bca51f1e-ab72-439c-840b-c334edc775dc" providerId="ADAL" clId="{C74879D8-35B8-457B-AC7A-3C125F58AFF3}" dt="2025-06-21T09:12:39.644" v="34" actId="14100"/>
          <ac:spMkLst>
            <pc:docMk/>
            <pc:sldMk cId="0" sldId="261"/>
            <ac:spMk id="10" creationId="{00000000-0000-0000-0000-000000000000}"/>
          </ac:spMkLst>
        </pc:spChg>
      </pc:sldChg>
      <pc:sldChg chg="addSp delSp modSp mod">
        <pc:chgData name="Anuj Sen" userId="bca51f1e-ab72-439c-840b-c334edc775dc" providerId="ADAL" clId="{C74879D8-35B8-457B-AC7A-3C125F58AFF3}" dt="2025-06-21T08:55:25.401" v="21" actId="21"/>
        <pc:sldMkLst>
          <pc:docMk/>
          <pc:sldMk cId="0" sldId="262"/>
        </pc:sldMkLst>
        <pc:picChg chg="add del mod">
          <ac:chgData name="Anuj Sen" userId="bca51f1e-ab72-439c-840b-c334edc775dc" providerId="ADAL" clId="{C74879D8-35B8-457B-AC7A-3C125F58AFF3}" dt="2025-06-21T08:55:25.401" v="21" actId="21"/>
          <ac:picMkLst>
            <pc:docMk/>
            <pc:sldMk cId="0" sldId="262"/>
            <ac:picMk id="16" creationId="{30B56A98-26E5-A1B9-5A38-C68E1E992CA0}"/>
          </ac:picMkLst>
        </pc:picChg>
      </pc:sldChg>
      <pc:sldChg chg="modSp mod">
        <pc:chgData name="Anuj Sen" userId="bca51f1e-ab72-439c-840b-c334edc775dc" providerId="ADAL" clId="{C74879D8-35B8-457B-AC7A-3C125F58AFF3}" dt="2025-06-21T08:56:31.343" v="32"/>
        <pc:sldMkLst>
          <pc:docMk/>
          <pc:sldMk cId="0" sldId="263"/>
        </pc:sldMkLst>
        <pc:spChg chg="mod">
          <ac:chgData name="Anuj Sen" userId="bca51f1e-ab72-439c-840b-c334edc775dc" providerId="ADAL" clId="{C74879D8-35B8-457B-AC7A-3C125F58AFF3}" dt="2025-06-21T08:56:31.343" v="32"/>
          <ac:spMkLst>
            <pc:docMk/>
            <pc:sldMk cId="0" sldId="263"/>
            <ac:spMk id="18" creationId="{00000000-0000-0000-0000-000000000000}"/>
          </ac:spMkLst>
        </pc:spChg>
      </pc:sldChg>
      <pc:sldChg chg="addSp modSp mod">
        <pc:chgData name="Anuj Sen" userId="bca51f1e-ab72-439c-840b-c334edc775dc" providerId="ADAL" clId="{C74879D8-35B8-457B-AC7A-3C125F58AFF3}" dt="2025-06-21T08:53:06.060" v="2" actId="14100"/>
        <pc:sldMkLst>
          <pc:docMk/>
          <pc:sldMk cId="3444311357" sldId="265"/>
        </pc:sldMkLst>
        <pc:picChg chg="add mod">
          <ac:chgData name="Anuj Sen" userId="bca51f1e-ab72-439c-840b-c334edc775dc" providerId="ADAL" clId="{C74879D8-35B8-457B-AC7A-3C125F58AFF3}" dt="2025-06-21T08:53:06.060" v="2" actId="14100"/>
          <ac:picMkLst>
            <pc:docMk/>
            <pc:sldMk cId="3444311357" sldId="265"/>
            <ac:picMk id="3" creationId="{78C93177-1D0A-FA40-7933-F82821F289FE}"/>
          </ac:picMkLst>
        </pc:picChg>
      </pc:sldChg>
      <pc:sldChg chg="addSp delSp modSp new mod">
        <pc:chgData name="Anuj Sen" userId="bca51f1e-ab72-439c-840b-c334edc775dc" providerId="ADAL" clId="{C74879D8-35B8-457B-AC7A-3C125F58AFF3}" dt="2025-06-21T08:54:15.142" v="8" actId="21"/>
        <pc:sldMkLst>
          <pc:docMk/>
          <pc:sldMk cId="1402132601" sldId="266"/>
        </pc:sldMkLst>
        <pc:picChg chg="add mod">
          <ac:chgData name="Anuj Sen" userId="bca51f1e-ab72-439c-840b-c334edc775dc" providerId="ADAL" clId="{C74879D8-35B8-457B-AC7A-3C125F58AFF3}" dt="2025-06-21T08:53:41.622" v="6" actId="14100"/>
          <ac:picMkLst>
            <pc:docMk/>
            <pc:sldMk cId="1402132601" sldId="266"/>
            <ac:picMk id="3" creationId="{D98B75F2-C73A-2A3B-F3E6-92A8F75A9433}"/>
          </ac:picMkLst>
        </pc:picChg>
        <pc:picChg chg="add del mod">
          <ac:chgData name="Anuj Sen" userId="bca51f1e-ab72-439c-840b-c334edc775dc" providerId="ADAL" clId="{C74879D8-35B8-457B-AC7A-3C125F58AFF3}" dt="2025-06-21T08:54:15.142" v="8" actId="21"/>
          <ac:picMkLst>
            <pc:docMk/>
            <pc:sldMk cId="1402132601" sldId="266"/>
            <ac:picMk id="5" creationId="{BD9A5414-1984-6C57-DDBC-2BB79249EE24}"/>
          </ac:picMkLst>
        </pc:picChg>
      </pc:sldChg>
      <pc:sldChg chg="addSp delSp modSp new mod">
        <pc:chgData name="Anuj Sen" userId="bca51f1e-ab72-439c-840b-c334edc775dc" providerId="ADAL" clId="{C74879D8-35B8-457B-AC7A-3C125F58AFF3}" dt="2025-06-21T08:55:09.818" v="19" actId="14100"/>
        <pc:sldMkLst>
          <pc:docMk/>
          <pc:sldMk cId="588958288" sldId="267"/>
        </pc:sldMkLst>
        <pc:picChg chg="add mod">
          <ac:chgData name="Anuj Sen" userId="bca51f1e-ab72-439c-840b-c334edc775dc" providerId="ADAL" clId="{C74879D8-35B8-457B-AC7A-3C125F58AFF3}" dt="2025-06-21T08:55:09.818" v="19" actId="14100"/>
          <ac:picMkLst>
            <pc:docMk/>
            <pc:sldMk cId="588958288" sldId="267"/>
            <ac:picMk id="3" creationId="{9B795EBF-62E5-A6EE-B077-B8F390C9CA74}"/>
          </ac:picMkLst>
        </pc:picChg>
        <pc:picChg chg="add del mod">
          <ac:chgData name="Anuj Sen" userId="bca51f1e-ab72-439c-840b-c334edc775dc" providerId="ADAL" clId="{C74879D8-35B8-457B-AC7A-3C125F58AFF3}" dt="2025-06-21T08:54:48.147" v="15" actId="478"/>
          <ac:picMkLst>
            <pc:docMk/>
            <pc:sldMk cId="588958288" sldId="267"/>
            <ac:picMk id="5" creationId="{BD9A5414-1984-6C57-DDBC-2BB79249EE24}"/>
          </ac:picMkLst>
        </pc:picChg>
      </pc:sldChg>
      <pc:sldChg chg="addSp modSp new mod">
        <pc:chgData name="Anuj Sen" userId="bca51f1e-ab72-439c-840b-c334edc775dc" providerId="ADAL" clId="{C74879D8-35B8-457B-AC7A-3C125F58AFF3}" dt="2025-06-21T08:55:39.246" v="27" actId="14100"/>
        <pc:sldMkLst>
          <pc:docMk/>
          <pc:sldMk cId="1185425640" sldId="268"/>
        </pc:sldMkLst>
        <pc:picChg chg="add mod">
          <ac:chgData name="Anuj Sen" userId="bca51f1e-ab72-439c-840b-c334edc775dc" providerId="ADAL" clId="{C74879D8-35B8-457B-AC7A-3C125F58AFF3}" dt="2025-06-21T08:55:39.246" v="27" actId="14100"/>
          <ac:picMkLst>
            <pc:docMk/>
            <pc:sldMk cId="1185425640" sldId="268"/>
            <ac:picMk id="16" creationId="{30B56A98-26E5-A1B9-5A38-C68E1E992CA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08:57:19.6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116 191,'54'-2,"62"-11,25-2,-52 13,-30 1,1-2,58-11,-20-3,-47 11,-1-3,0-2,-1-3,57-23,-92 30,1 1,0 0,0 0,0 2,1 0,28-4,-4 5,1 1,0 1,0 3,0 1,0 3,-1 0,72 23,-78-17,1-3,1-1,50 5,110-1,-49-5,-65 0,-1 4,114 31,76 34,-53-13,-167-52,1-1,0-3,0-2,1-2,0-3,60-6,144-12,-149 13,-52 0,79-19,42-4,-78 23,137 9,-118 12,-28-2,-5 1,25 2,-97-16,0 0,0-1,0 0,0-1,0-1,14-3,-23 3,0 1,0-1,0 0,-1 0,1 0,-1-1,1 1,-1-1,0 1,0-1,0 0,0-1,-1 1,1 0,-1-1,3-4,-4 6,-1 0,1 1,0-1,-1 0,1 1,-1-1,1 0,-1 0,0 0,0 1,0-1,0 0,0 0,0 0,-1 1,1-1,0 0,-1 0,1 1,-1-1,0 0,0 1,0-1,1 1,-2-1,1 1,0-1,0 1,0 0,-1 0,1-1,0 1,-1 0,1 0,-1 0,1 0,-1 1,0-1,-2-1,-7-2,0 1,-1 0,1 1,0 0,-1 0,-14 1,-76 4,49-1,-138-1,-51 1,190 4,2 2,-1 3,-68 23,-39 8,60-22,-2-5,0-4,-141-2,97-9,-76-3,188-1,0-1,-48-15,50 11,0 1,-1 2,-40-3,-110-6,-68-1,-222 17,447 0,1 2,-43 9,46-7,0-1,0-1,-1-1,-33-1,-63-15,-24-2,-350 13,254 5,189 0,-65 12,62-7,-61 2,58-8,-139-4,185 3,0-1,1 0,-1 0,1-1,-8-3,14 5,-1-1,1 1,0 0,0-1,0 1,0-1,0 0,0 1,0-1,0 0,0 0,0 1,0-1,0 0,0 0,1 0,-1 0,0 0,1 0,-1 0,1-1,-1 1,1 0,0 0,-1 0,1 0,0-1,0 1,0 0,0 0,0-1,0 1,0 0,0 0,0 0,1-1,-1 1,1-1,1-5,1 1,1 0,-1-1,1 1,0 1,0-1,1 1,-1 0,1 0,0 0,1 0,-1 1,1 0,0 0,0 1,0-1,0 1,1 1,-1-1,1 1,13-3,8 1,1 1,-1 1,1 1,30 4,-24-2,-25-1,0 1,1 1,-1-1,0 2,0-1,0 2,14 5,-1 3,36 25,-38-23,-3-4,0 0,28 10,20 10,-57-26,0 0,0 0,0-1,1 0,0-1,-1 0,1-1,0 0,14 0,9-2,50-9,7 0,-71 9,0-1,0 0,-1-1,1-1,0-1,28-12,-28 10,1 0,0 2,0 0,0 1,38-2,107 7,-73 2,-43-2,-19 0,0 0,0-3,0 0,41-9,-33 4,0 1,0 2,72 3,19-2,17-24,-37 11,-70 9,68-4,587 10,-328 3,156-2,-496 1,-1 2,36 7,24 3,-46-7,1 0,-1 3,48 17,-62-18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25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hyperlink" Target="http://demo.testfire.ne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Unveiling Digital Vulnerabilities with Tenable Nessus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explores how Tenable Nessus proactively identifies and addresses security weaknesses. We will cover its core functionalities and demonstrate a basic network scan. 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270040" y="5821561"/>
            <a:ext cx="143113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</a:rPr>
              <a:t>28811 : Anuj Sen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200" b="1" dirty="0">
              <a:solidFill>
                <a:srgbClr val="CFD0D8"/>
              </a:solidFill>
              <a:latin typeface="Roboto Bold" pitchFamily="34" charset="0"/>
              <a:ea typeface="Roboto Bold" pitchFamily="34" charset="-122"/>
            </a:endParaRPr>
          </a:p>
        </p:txBody>
      </p:sp>
      <p:pic>
        <p:nvPicPr>
          <p:cNvPr id="1030" name="Picture 6" descr="Welcome Screen of Nessus">
            <a:extLst>
              <a:ext uri="{FF2B5EF4-FFF2-40B4-BE49-F238E27FC236}">
                <a16:creationId xmlns:a16="http://schemas.microsoft.com/office/drawing/2014/main" id="{96FEA0E1-FBE1-172B-F4FF-6AD4B11AA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937" y="0"/>
            <a:ext cx="6154464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3CACA99-5975-A805-1C98-6F1DB20DF10A}"/>
                  </a:ext>
                </a:extLst>
              </p14:cNvPr>
              <p14:cNvContentPartPr/>
              <p14:nvPr/>
            </p14:nvContentPartPr>
            <p14:xfrm>
              <a:off x="9392260" y="5896923"/>
              <a:ext cx="1848240" cy="125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3CACA99-5975-A805-1C98-6F1DB20DF1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38620" y="5788923"/>
                <a:ext cx="1955880" cy="341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855" y="755213"/>
            <a:ext cx="8533209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Discovery and Assessment Settings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55" y="1978938"/>
            <a:ext cx="6310789" cy="43178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2376" y="1952268"/>
            <a:ext cx="343114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Discovery Section: Port Scan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582376" y="2497455"/>
            <a:ext cx="6310789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Configure Nessus to scan common ports. This identifies open services on your targets, which might indicate potential vulnerabilities.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82376" y="3710464"/>
            <a:ext cx="6310789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Scanning common ports is a fundamental step in network reconnaissance.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82376" y="4604266"/>
            <a:ext cx="343507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Assessment Section: Default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7582376" y="5149453"/>
            <a:ext cx="6310789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the default assessment policies. These pre-configured settings offer a balanced approach for initial scans, covering a wide range of common vulnerabilities.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82376" y="6362462"/>
            <a:ext cx="631078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Default settings provide a solid baseline for vulnerability detection.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19760" y="6855382"/>
            <a:ext cx="13265785" cy="619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settings allow Nessus to efficiently discover and assess potential security weaknesses.</a:t>
            </a:r>
            <a:endParaRPr lang="en-US" sz="16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D366FB-CE36-A54F-5DBB-1925791D2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9756" y="7636041"/>
            <a:ext cx="1867161" cy="5048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6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3276957"/>
            <a:ext cx="7116485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Advanced Scan Configuration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99" y="4270772"/>
            <a:ext cx="4375428" cy="8595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6788" y="5345073"/>
            <a:ext cx="275379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Advanced Settings Tab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66788" y="5809655"/>
            <a:ext cx="3945850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Navigate to the "Advanced" tab within the scan configuration.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427" y="4270772"/>
            <a:ext cx="4375428" cy="8595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2215" y="5345073"/>
            <a:ext cx="320873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Scan Low Bandwidth Links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42215" y="5809655"/>
            <a:ext cx="3945850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this option for network segments with limited bandwidth. This prevents network congestion.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2854" y="4270772"/>
            <a:ext cx="4375428" cy="8595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643" y="5345073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Optimized Scanning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7643" y="5809655"/>
            <a:ext cx="3945850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Ensures efficient scanning without impacting network performance.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51999" y="7297698"/>
            <a:ext cx="13126402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Adjusting advanced settings allows for tailored and optimized scanning in various network environments.</a:t>
            </a:r>
            <a:endParaRPr lang="en-US" sz="16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D4E314-7C9A-9E76-402E-1C7D6C002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59756" y="7636041"/>
            <a:ext cx="1867161" cy="5048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0B56A98-26E5-A1B9-5A38-C68E1E992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461997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25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0334" y="781407"/>
            <a:ext cx="7619405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Takeaways and Next Steps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70334" y="2046803"/>
            <a:ext cx="6276380" cy="1371362"/>
          </a:xfrm>
          <a:prstGeom prst="roundRect">
            <a:avLst>
              <a:gd name="adj" fmla="val 674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7982" y="2274451"/>
            <a:ext cx="4585811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Nessus Empowers Proactive Security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997982" y="2838331"/>
            <a:ext cx="5821085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It's an essential tool for identifying weaknesses.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70334" y="3638193"/>
            <a:ext cx="6276380" cy="1371362"/>
          </a:xfrm>
          <a:prstGeom prst="roundRect">
            <a:avLst>
              <a:gd name="adj" fmla="val 674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97982" y="3865840"/>
            <a:ext cx="5233392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Customizable Scanning for Specific Needs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97982" y="4429720"/>
            <a:ext cx="5821085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Settings can be adjusted for various network conditions.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70334" y="5229582"/>
            <a:ext cx="6276380" cy="1371362"/>
          </a:xfrm>
          <a:prstGeom prst="roundRect">
            <a:avLst>
              <a:gd name="adj" fmla="val 674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97982" y="5457230"/>
            <a:ext cx="4041934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Start Simple, Then Explore Depth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997982" y="6021110"/>
            <a:ext cx="5821085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Begin with basic scans, then delve into advanced features.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91306" y="4495324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Next Steps: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591306" y="5059204"/>
            <a:ext cx="6276380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 your first "TestScan"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591306" y="5488424"/>
            <a:ext cx="6276380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the scan results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591306" y="5917644"/>
            <a:ext cx="6276380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Prioritize and remediate vulnerabilities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7591306" y="6346865"/>
            <a:ext cx="6276380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advanced scan templates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770334" y="7096006"/>
            <a:ext cx="13860066" cy="1245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Embrace Nessus to strengthen your organization's cybersecurity posture.</a:t>
            </a:r>
          </a:p>
          <a:p>
            <a:pPr>
              <a:lnSpc>
                <a:spcPts val="2750"/>
              </a:lnSpc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https://www.digitalocean.com/community/tutorials/how-to-use-nessus-for-vulnerability-scanning-on-ubuntu-2204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D07543-9F12-99AB-CEA1-0BE6EC045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756" y="7636041"/>
            <a:ext cx="1867161" cy="5048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5CB0AE-B0C1-236A-5027-A3A4DDE5D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1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93177-1D0A-FA40-7933-F82821F28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34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1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0846"/>
            <a:ext cx="63381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What is Tenable Nessus?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09978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2234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Vulnerability Scanner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2724864"/>
            <a:ext cx="85347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Nessus identifies security weaknesses in systems.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6547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3789402"/>
            <a:ext cx="39277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Network &amp; Application Security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44253" y="4279821"/>
            <a:ext cx="85347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scans networks, applications, and devices for flaws.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20969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5344358"/>
            <a:ext cx="31662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Proactive Risk Mitigation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5834777"/>
            <a:ext cx="85347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helps organizations fix issues before exploitation.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452830"/>
            <a:ext cx="93852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Tenable Nessus is a leading solution for comprehensive vulnerability assessment, protecting digital assets from various threats.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8B75F2-C73A-2A3B-F3E6-92A8F75A9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1512"/>
            <a:ext cx="14630400" cy="847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32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521" y="578644"/>
            <a:ext cx="5261372" cy="657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Capabilities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21" y="1788557"/>
            <a:ext cx="6321981" cy="432554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79519" y="1788557"/>
            <a:ext cx="473512" cy="473512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658398" y="1827967"/>
            <a:ext cx="315635" cy="394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8263414" y="1860828"/>
            <a:ext cx="2993827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Comprehensive Scanning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8263414" y="2400062"/>
            <a:ext cx="5638086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Scans a wide range of IT assets.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579519" y="3157657"/>
            <a:ext cx="473512" cy="473512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8398" y="3197066"/>
            <a:ext cx="315635" cy="394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8263414" y="3229928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Patch Management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8263414" y="3769162"/>
            <a:ext cx="5638086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Identifies missing patches and updates.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579519" y="4526756"/>
            <a:ext cx="473512" cy="473512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658398" y="4566166"/>
            <a:ext cx="315635" cy="394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8263414" y="4599027"/>
            <a:ext cx="2652951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Configuration Auditing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8263414" y="5138261"/>
            <a:ext cx="5638086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Checks for misconfigurations and compliance.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579519" y="5895856"/>
            <a:ext cx="473512" cy="473512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658398" y="5935266"/>
            <a:ext cx="315635" cy="394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8263414" y="5968127"/>
            <a:ext cx="284654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Web Application Testing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8263414" y="6507361"/>
            <a:ext cx="5638086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Finds vulnerabilities in web applications.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736521" y="7317462"/>
            <a:ext cx="13157359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Nessus offers deep insights into your security posture across diverse environments.</a:t>
            </a:r>
            <a:endParaRPr lang="en-US" sz="16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CB9F3B-97FE-3F96-221D-6DDB1FB7D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9756" y="7636041"/>
            <a:ext cx="1867161" cy="5048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95EBF-62E5-A6EE-B077-B8F390C9C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46410"/>
            <a:ext cx="14630400" cy="877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58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268" y="489466"/>
            <a:ext cx="5211485" cy="554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Basic Network Scan Steps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21268" y="1398984"/>
            <a:ext cx="177403" cy="1065014"/>
          </a:xfrm>
          <a:prstGeom prst="roundRect">
            <a:avLst>
              <a:gd name="adj" fmla="val 4202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6074" y="1576388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Create New Scan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976074" y="1960245"/>
            <a:ext cx="13033058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Select "Basic Network Scan" to begin.</a:t>
            </a:r>
            <a:endParaRPr lang="en-US" sz="1350" dirty="0"/>
          </a:p>
        </p:txBody>
      </p:sp>
      <p:sp>
        <p:nvSpPr>
          <p:cNvPr id="6" name="Shape 4"/>
          <p:cNvSpPr/>
          <p:nvPr/>
        </p:nvSpPr>
        <p:spPr>
          <a:xfrm>
            <a:off x="887492" y="2597110"/>
            <a:ext cx="177403" cy="1065014"/>
          </a:xfrm>
          <a:prstGeom prst="roundRect">
            <a:avLst>
              <a:gd name="adj" fmla="val 4202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242298" y="2774513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Name the Scan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242298" y="3158371"/>
            <a:ext cx="12766834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Assign a descriptive name, like "TestScan".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1153716" y="3795236"/>
            <a:ext cx="177403" cy="1065014"/>
          </a:xfrm>
          <a:prstGeom prst="roundRect">
            <a:avLst>
              <a:gd name="adj" fmla="val 4202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08522" y="3972639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Define Targets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1508522" y="4356497"/>
            <a:ext cx="12500610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Specify IP addresses or URLs for scanning.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1420058" y="4993362"/>
            <a:ext cx="177403" cy="1065014"/>
          </a:xfrm>
          <a:prstGeom prst="roundRect">
            <a:avLst>
              <a:gd name="adj" fmla="val 4202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774865" y="5170765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Configure Discovery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1774865" y="5554623"/>
            <a:ext cx="12234267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 port scan options for common ports.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1153716" y="6191488"/>
            <a:ext cx="177403" cy="1065014"/>
          </a:xfrm>
          <a:prstGeom prst="roundRect">
            <a:avLst>
              <a:gd name="adj" fmla="val 4202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508522" y="6368891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Review Assessment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1508522" y="6752749"/>
            <a:ext cx="12500610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Keep "Default" settings for initial assessment.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621268" y="7456170"/>
            <a:ext cx="13387864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initial steps are crucial for setting up an effective vulnerability scan.</a:t>
            </a:r>
            <a:endParaRPr lang="en-US" sz="13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57AA85C-A31E-DB64-645F-A7D466104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756" y="7636041"/>
            <a:ext cx="1867161" cy="5048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4837" y="475178"/>
            <a:ext cx="6957179" cy="540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Configuring the Basic Network Scan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4837" y="1447205"/>
            <a:ext cx="233791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Scan Details: "TestScan"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1911429"/>
            <a:ext cx="6499622" cy="44471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6552843"/>
            <a:ext cx="6499622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We'll name our scan "TestScan" for easy identification and organization.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533561" y="1447205"/>
            <a:ext cx="216015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Target Identification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33561" y="1889879"/>
            <a:ext cx="6499622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IPs:</a:t>
            </a: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Your Target IP for Scanning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533561" y="2321719"/>
            <a:ext cx="6499622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URL:</a:t>
            </a: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350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demo.testfire.net</a:t>
            </a:r>
            <a:endParaRPr lang="en-US" sz="13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561" y="2792373"/>
            <a:ext cx="6499622" cy="444710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33561" y="7433786"/>
            <a:ext cx="6499622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Clearly defining targets ensures comprehensive coverage of assets.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406401" y="7710130"/>
            <a:ext cx="13619162" cy="626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Accurate target specification is vital for a thorough and relevant vulnerability assessment.</a:t>
            </a:r>
            <a:endParaRPr lang="en-US" sz="13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6B157B-ADD5-790B-932E-3B1A7837C6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9756" y="7636041"/>
            <a:ext cx="1867161" cy="5048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535</Words>
  <Application>Microsoft Office PowerPoint</Application>
  <PresentationFormat>Custom</PresentationFormat>
  <Paragraphs>83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Roboto Medium</vt:lpstr>
      <vt:lpstr>Arial</vt:lpstr>
      <vt:lpstr>Roboto Bold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Anuj Sen</cp:lastModifiedBy>
  <cp:revision>4</cp:revision>
  <dcterms:created xsi:type="dcterms:W3CDTF">2025-06-21T08:45:28Z</dcterms:created>
  <dcterms:modified xsi:type="dcterms:W3CDTF">2025-06-21T09:13:07Z</dcterms:modified>
</cp:coreProperties>
</file>